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014" y="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21.pn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74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21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74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21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21.png"/><Relationship Id="rId4" Type="http://schemas.openxmlformats.org/officeDocument/2006/relationships/image" Target="../media/image106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21.png"/><Relationship Id="rId9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1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21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2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" Type="http://schemas.openxmlformats.org/officeDocument/2006/relationships/image" Target="../media/image19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2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5.png"/><Relationship Id="rId3" Type="http://schemas.openxmlformats.org/officeDocument/2006/relationships/image" Target="../media/image1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4.png"/><Relationship Id="rId2" Type="http://schemas.openxmlformats.org/officeDocument/2006/relationships/image" Target="../media/image5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21.png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19" Type="http://schemas.openxmlformats.org/officeDocument/2006/relationships/image" Target="../media/image66.png"/><Relationship Id="rId4" Type="http://schemas.openxmlformats.org/officeDocument/2006/relationships/image" Target="../media/image28.png"/><Relationship Id="rId9" Type="http://schemas.openxmlformats.org/officeDocument/2006/relationships/image" Target="../media/image58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21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2648" y="-95238"/>
            <a:ext cx="18769106" cy="10557622"/>
            <a:chOff x="-222648" y="-95238"/>
            <a:chExt cx="18769106" cy="10557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2648" y="-95238"/>
              <a:ext cx="18769106" cy="10557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2967" y="3522494"/>
            <a:ext cx="3686340" cy="845744"/>
            <a:chOff x="1912967" y="3522494"/>
            <a:chExt cx="3686340" cy="845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2967" y="3522494"/>
              <a:ext cx="3686340" cy="8457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8103" y="3577433"/>
            <a:ext cx="3549407" cy="7297730"/>
            <a:chOff x="12778103" y="3577433"/>
            <a:chExt cx="3549407" cy="729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78103" y="3577433"/>
              <a:ext cx="3549407" cy="729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7338" y="3577433"/>
            <a:ext cx="3553944" cy="7297730"/>
            <a:chOff x="8677338" y="3577433"/>
            <a:chExt cx="3553944" cy="729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7338" y="3577433"/>
              <a:ext cx="3553944" cy="72977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0138" y="5598758"/>
            <a:ext cx="3501144" cy="34975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56039" y="3458989"/>
            <a:ext cx="3818638" cy="7532537"/>
            <a:chOff x="12656039" y="3458989"/>
            <a:chExt cx="3818638" cy="75325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6039" y="3458989"/>
              <a:ext cx="3818638" cy="75325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82747" y="3458989"/>
            <a:ext cx="3818638" cy="7532537"/>
            <a:chOff x="8582747" y="3458989"/>
            <a:chExt cx="3818638" cy="7532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2747" y="3458989"/>
              <a:ext cx="3818638" cy="75325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5826" y="4530484"/>
            <a:ext cx="4768510" cy="5159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2492" y="8083071"/>
            <a:ext cx="1589111" cy="3257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4393" y="8497806"/>
            <a:ext cx="1886464" cy="6070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2492" y="1234558"/>
            <a:ext cx="3259521" cy="4012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75533" y="2230746"/>
            <a:ext cx="3702682" cy="1144822"/>
            <a:chOff x="5175533" y="2230746"/>
            <a:chExt cx="3702682" cy="11448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7781" y="1701924"/>
              <a:ext cx="7405364" cy="228964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75533" y="2230746"/>
              <a:ext cx="3702682" cy="114482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138" y="5684597"/>
            <a:ext cx="3497503" cy="3497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2110529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2204" y="2106195"/>
            <a:ext cx="8182750" cy="6986023"/>
            <a:chOff x="9302204" y="2106195"/>
            <a:chExt cx="8182750" cy="69860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4815" y="-892830"/>
              <a:ext cx="16365500" cy="1397204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2204" y="2106195"/>
              <a:ext cx="8182750" cy="6986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8533" y="2629309"/>
            <a:ext cx="7140354" cy="15747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380000">
            <a:off x="5964484" y="4701651"/>
            <a:ext cx="2810680" cy="5523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20000">
            <a:off x="1339388" y="4938401"/>
            <a:ext cx="3574585" cy="5523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9007" y="6396473"/>
            <a:ext cx="6206154" cy="3474258"/>
            <a:chOff x="8019007" y="6396473"/>
            <a:chExt cx="6206154" cy="34742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1597" y="4905011"/>
              <a:ext cx="12412308" cy="694851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19007" y="6396473"/>
              <a:ext cx="6206154" cy="34742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92335" y="3696803"/>
            <a:ext cx="13363328" cy="13363328"/>
            <a:chOff x="-1292335" y="3696803"/>
            <a:chExt cx="13363328" cy="133633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292335" y="3696803"/>
              <a:ext cx="13363328" cy="133633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2110529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8573" y="2563891"/>
            <a:ext cx="6298097" cy="8190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91453" y="4729506"/>
            <a:ext cx="3559135" cy="3559135"/>
            <a:chOff x="4091453" y="4729506"/>
            <a:chExt cx="3559135" cy="3559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1453" y="4729506"/>
              <a:ext cx="3559135" cy="3559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4340" y="5639614"/>
            <a:ext cx="3559135" cy="3559135"/>
            <a:chOff x="7334340" y="5639614"/>
            <a:chExt cx="3559135" cy="35591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4340" y="5639614"/>
              <a:ext cx="3559135" cy="35591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60024" y="4755435"/>
            <a:ext cx="3559135" cy="3559135"/>
            <a:chOff x="10560024" y="4755435"/>
            <a:chExt cx="3559135" cy="35591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0024" y="4755435"/>
              <a:ext cx="3559135" cy="35591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41386" y="6327266"/>
            <a:ext cx="3441497" cy="4990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4274" y="7113565"/>
            <a:ext cx="3450925" cy="8676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09986" y="6327266"/>
            <a:ext cx="3443030" cy="4990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14915" y="5639614"/>
            <a:ext cx="3559135" cy="3559135"/>
            <a:chOff x="13814915" y="5639614"/>
            <a:chExt cx="3559135" cy="35591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14915" y="5639614"/>
              <a:ext cx="3559135" cy="35591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64882" y="7258935"/>
            <a:ext cx="3285725" cy="49904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97144" y="3433130"/>
            <a:ext cx="7451748" cy="5142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44129" y="5048233"/>
            <a:ext cx="6171429" cy="6171429"/>
            <a:chOff x="-444129" y="5048233"/>
            <a:chExt cx="6171429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444129" y="504823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2110529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8573" y="2346995"/>
            <a:ext cx="7342869" cy="8190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90304" y="4177802"/>
            <a:ext cx="2424704" cy="2424704"/>
            <a:chOff x="3090304" y="4177802"/>
            <a:chExt cx="2424704" cy="24247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304" y="4177802"/>
              <a:ext cx="2424704" cy="24247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2520" y="5720804"/>
            <a:ext cx="967329" cy="523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25645" y="3629148"/>
            <a:ext cx="3522011" cy="3522011"/>
            <a:chOff x="7325645" y="3629148"/>
            <a:chExt cx="3522011" cy="35220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5645" y="3629148"/>
              <a:ext cx="3522011" cy="35220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7448" y="5820523"/>
            <a:ext cx="3217678" cy="7733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16225" y="4629928"/>
            <a:ext cx="1181781" cy="1181781"/>
            <a:chOff x="3716225" y="4629928"/>
            <a:chExt cx="1181781" cy="11817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16225" y="4629928"/>
              <a:ext cx="1181781" cy="11817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16173" y="4300587"/>
            <a:ext cx="941064" cy="1338431"/>
            <a:chOff x="8616173" y="4300587"/>
            <a:chExt cx="941064" cy="13384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6173" y="4300587"/>
              <a:ext cx="941064" cy="1338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70707" y="4186620"/>
            <a:ext cx="2424704" cy="2424704"/>
            <a:chOff x="12770707" y="4186620"/>
            <a:chExt cx="2424704" cy="24247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0707" y="4186620"/>
              <a:ext cx="2424704" cy="242470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92922" y="5729622"/>
            <a:ext cx="967329" cy="5236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96627" y="4638746"/>
            <a:ext cx="1181781" cy="1181781"/>
            <a:chOff x="13396627" y="4638746"/>
            <a:chExt cx="1181781" cy="11817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6627" y="4638746"/>
              <a:ext cx="1181781" cy="11817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84406" y="4754614"/>
            <a:ext cx="1238706" cy="1238706"/>
            <a:chOff x="5784406" y="4754614"/>
            <a:chExt cx="1238706" cy="12387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280000">
              <a:off x="5784406" y="4754614"/>
              <a:ext cx="1238706" cy="12387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25273" y="4770801"/>
            <a:ext cx="1238706" cy="1238706"/>
            <a:chOff x="11225273" y="4770801"/>
            <a:chExt cx="1238706" cy="12387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280000">
              <a:off x="11225273" y="4770801"/>
              <a:ext cx="1238706" cy="123870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63849" y="7691413"/>
            <a:ext cx="10064719" cy="16996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76104" y="8287345"/>
            <a:ext cx="533507" cy="533507"/>
            <a:chOff x="8876104" y="8287345"/>
            <a:chExt cx="533507" cy="5335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580000">
              <a:off x="8876104" y="8287345"/>
              <a:ext cx="533507" cy="533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5128" y="3456872"/>
            <a:ext cx="3513991" cy="7223203"/>
            <a:chOff x="8735128" y="3456872"/>
            <a:chExt cx="3513991" cy="7223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5128" y="3456872"/>
              <a:ext cx="3513991" cy="72232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160" y="453729"/>
            <a:ext cx="3799876" cy="1055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1792" y="815876"/>
            <a:ext cx="1506471" cy="523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4582" y="2868516"/>
            <a:ext cx="2101785" cy="6285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0296" y="3780315"/>
            <a:ext cx="5996397" cy="1458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06304" y="3456872"/>
            <a:ext cx="3513991" cy="7223203"/>
            <a:chOff x="12806304" y="3456872"/>
            <a:chExt cx="3513991" cy="72232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06304" y="3456872"/>
              <a:ext cx="3513991" cy="72232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56039" y="3316132"/>
            <a:ext cx="3818638" cy="7532537"/>
            <a:chOff x="12656039" y="3316132"/>
            <a:chExt cx="3818638" cy="75325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56039" y="3316132"/>
              <a:ext cx="3818638" cy="75325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82747" y="3316132"/>
            <a:ext cx="3818638" cy="7532537"/>
            <a:chOff x="8582747" y="3316132"/>
            <a:chExt cx="3818638" cy="7532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2747" y="3316132"/>
              <a:ext cx="3818638" cy="75325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800085" cy="10533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1792" y="815876"/>
            <a:ext cx="1525519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07663" y="2868516"/>
            <a:ext cx="2120833" cy="6285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3376" y="3794287"/>
            <a:ext cx="4896397" cy="15222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40061" y="3437672"/>
            <a:ext cx="3459755" cy="7111719"/>
            <a:chOff x="2140061" y="3437672"/>
            <a:chExt cx="3459755" cy="71117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0061" y="3437672"/>
              <a:ext cx="3459755" cy="71117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0273" y="3297084"/>
            <a:ext cx="3818638" cy="7532537"/>
            <a:chOff x="1980273" y="3297084"/>
            <a:chExt cx="3818638" cy="75325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0273" y="3297084"/>
              <a:ext cx="3818638" cy="7532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6919" y="3428148"/>
            <a:ext cx="3491691" cy="7177365"/>
            <a:chOff x="6196919" y="3428148"/>
            <a:chExt cx="3491691" cy="71773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6919" y="3428148"/>
              <a:ext cx="3491691" cy="7177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4041" y="3297084"/>
            <a:ext cx="3818638" cy="7532537"/>
            <a:chOff x="6044041" y="3297084"/>
            <a:chExt cx="3818638" cy="7532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4041" y="3297084"/>
              <a:ext cx="3818638" cy="75325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800085" cy="10533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1792" y="815876"/>
            <a:ext cx="1477900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4582" y="2868516"/>
            <a:ext cx="2092261" cy="6285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0296" y="3794287"/>
            <a:ext cx="6076873" cy="15222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21064" y="3582798"/>
            <a:ext cx="3508014" cy="7210917"/>
            <a:chOff x="8721064" y="3582798"/>
            <a:chExt cx="3508014" cy="72109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1064" y="3582798"/>
              <a:ext cx="3508014" cy="72109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5893" y="3582798"/>
            <a:ext cx="3508014" cy="7210917"/>
            <a:chOff x="12785893" y="3582798"/>
            <a:chExt cx="3508014" cy="7210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5893" y="3582798"/>
              <a:ext cx="3508014" cy="7210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56039" y="3458989"/>
            <a:ext cx="3818638" cy="7532537"/>
            <a:chOff x="12656039" y="3458989"/>
            <a:chExt cx="3818638" cy="75325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56039" y="3458989"/>
              <a:ext cx="3818638" cy="75325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82747" y="3458989"/>
            <a:ext cx="3818638" cy="7532537"/>
            <a:chOff x="8582747" y="3458989"/>
            <a:chExt cx="3818638" cy="7532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2747" y="3458989"/>
              <a:ext cx="3818638" cy="75325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22132" y="6616828"/>
            <a:ext cx="1705877" cy="1705877"/>
            <a:chOff x="9622132" y="6616828"/>
            <a:chExt cx="1705877" cy="17058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2132" y="6616828"/>
              <a:ext cx="1705877" cy="1705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775324" cy="1043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30179" y="2999572"/>
            <a:ext cx="4408806" cy="6213615"/>
            <a:chOff x="9530179" y="2999572"/>
            <a:chExt cx="4408806" cy="62136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5776" y="-39408"/>
              <a:ext cx="8817612" cy="1242723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0179" y="2999572"/>
              <a:ext cx="4408806" cy="6213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7319" y="4142683"/>
            <a:ext cx="1817223" cy="935779"/>
            <a:chOff x="11637319" y="4142683"/>
            <a:chExt cx="1817223" cy="9357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7319" y="4142683"/>
              <a:ext cx="1817223" cy="935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46729" y="2999572"/>
            <a:ext cx="4408806" cy="6213615"/>
            <a:chOff x="4346729" y="2999572"/>
            <a:chExt cx="4408806" cy="62136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2326" y="-39408"/>
              <a:ext cx="8817612" cy="1242723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6729" y="2999572"/>
              <a:ext cx="4408806" cy="6213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46729" y="2611981"/>
            <a:ext cx="4408806" cy="935816"/>
            <a:chOff x="4346729" y="2611981"/>
            <a:chExt cx="4408806" cy="9358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2326" y="2180066"/>
              <a:ext cx="8817612" cy="187163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6729" y="2611981"/>
              <a:ext cx="4408806" cy="9358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8765" y="2791905"/>
            <a:ext cx="2551594" cy="6116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30179" y="2611981"/>
            <a:ext cx="4408806" cy="935816"/>
            <a:chOff x="9530179" y="2611981"/>
            <a:chExt cx="4408806" cy="9358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5776" y="2180066"/>
              <a:ext cx="8817612" cy="187163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0179" y="2611981"/>
              <a:ext cx="4408806" cy="9358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55070" y="2791905"/>
            <a:ext cx="2312804" cy="621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23705" y="3797382"/>
            <a:ext cx="1710877" cy="899993"/>
            <a:chOff x="10023705" y="3797382"/>
            <a:chExt cx="1710877" cy="8999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3705" y="3797382"/>
              <a:ext cx="1710877" cy="8999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32557" y="6236067"/>
            <a:ext cx="1999012" cy="678452"/>
            <a:chOff x="11532557" y="6236067"/>
            <a:chExt cx="1999012" cy="6784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2557" y="6236067"/>
              <a:ext cx="1999012" cy="6784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34964" y="5104138"/>
            <a:ext cx="2457578" cy="1065262"/>
            <a:chOff x="9934964" y="5104138"/>
            <a:chExt cx="2457578" cy="10652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34964" y="5104138"/>
              <a:ext cx="2457578" cy="10652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33191" y="6767761"/>
            <a:ext cx="1601391" cy="733971"/>
            <a:chOff x="10133191" y="6767761"/>
            <a:chExt cx="1601391" cy="7339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33191" y="6767761"/>
              <a:ext cx="1601391" cy="7339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10392" y="7590598"/>
            <a:ext cx="2321177" cy="688063"/>
            <a:chOff x="11210392" y="7590598"/>
            <a:chExt cx="2321177" cy="68806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10392" y="7590598"/>
              <a:ext cx="2321177" cy="6880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67899" y="8373899"/>
            <a:ext cx="2028761" cy="491821"/>
            <a:chOff x="10167899" y="8373899"/>
            <a:chExt cx="2028761" cy="4918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67899" y="8373899"/>
              <a:ext cx="2028761" cy="4918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04259" y="4142683"/>
            <a:ext cx="2293745" cy="1290232"/>
            <a:chOff x="5404259" y="4142683"/>
            <a:chExt cx="2293745" cy="129023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4259" y="4142683"/>
              <a:ext cx="2293745" cy="12902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54981" y="5432915"/>
            <a:ext cx="2792303" cy="1563689"/>
            <a:chOff x="5154981" y="5432915"/>
            <a:chExt cx="2792303" cy="156368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54981" y="5432915"/>
              <a:ext cx="2792303" cy="15636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29439" y="7204576"/>
            <a:ext cx="3085714" cy="1247786"/>
            <a:chOff x="5029439" y="7204576"/>
            <a:chExt cx="3085714" cy="12477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29439" y="7204576"/>
              <a:ext cx="3085714" cy="1247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018542" cy="1035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26716" y="815876"/>
            <a:ext cx="957405" cy="504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3538085"/>
            <a:ext cx="18989279" cy="5198315"/>
            <a:chOff x="0" y="3538085"/>
            <a:chExt cx="18989279" cy="51983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538085"/>
              <a:ext cx="18989279" cy="51983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2258" y="2392325"/>
            <a:ext cx="1466004" cy="6285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018542" cy="1035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26716" y="815876"/>
            <a:ext cx="1808624" cy="51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743006"/>
            <a:ext cx="18285714" cy="7542708"/>
            <a:chOff x="0" y="2743006"/>
            <a:chExt cx="18285714" cy="75427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743006"/>
              <a:ext cx="18285714" cy="754270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2258" y="1847773"/>
            <a:ext cx="2492928" cy="6285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2648" y="-95238"/>
            <a:ext cx="18769106" cy="10557622"/>
            <a:chOff x="-222648" y="-95238"/>
            <a:chExt cx="18769106" cy="10557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2648" y="-95238"/>
              <a:ext cx="18769106" cy="10557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4538" y="3880193"/>
            <a:ext cx="7547742" cy="20559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792381" y="4799457"/>
            <a:ext cx="8520876" cy="5708642"/>
            <a:chOff x="-792381" y="4799457"/>
            <a:chExt cx="8520876" cy="5708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2381" y="4799457"/>
              <a:ext cx="8520876" cy="5708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7410" y="6151107"/>
            <a:ext cx="6171429" cy="4134607"/>
            <a:chOff x="-207410" y="6151107"/>
            <a:chExt cx="6171429" cy="41346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7410" y="6151107"/>
              <a:ext cx="6171429" cy="4134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60820" y="-278095"/>
            <a:ext cx="8520876" cy="5708642"/>
            <a:chOff x="10360820" y="-278095"/>
            <a:chExt cx="8520876" cy="57086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0360820" y="-278095"/>
              <a:ext cx="8520876" cy="5708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5297" y="-55711"/>
            <a:ext cx="6171429" cy="4134607"/>
            <a:chOff x="12125297" y="-55711"/>
            <a:chExt cx="6171429" cy="41346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125297" y="-55711"/>
              <a:ext cx="6171429" cy="41346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02568" y="5474080"/>
            <a:ext cx="4047144" cy="14262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35057" y="643327"/>
            <a:ext cx="1520360" cy="348811"/>
            <a:chOff x="16135057" y="643327"/>
            <a:chExt cx="1520360" cy="348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5057" y="643327"/>
              <a:ext cx="1520360" cy="348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2648" y="-95238"/>
            <a:ext cx="18769106" cy="10557622"/>
            <a:chOff x="-222648" y="-95238"/>
            <a:chExt cx="18769106" cy="10557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2648" y="-95238"/>
              <a:ext cx="18769106" cy="10557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9635" y="3486256"/>
            <a:ext cx="3391137" cy="13782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3906" y="4118555"/>
            <a:ext cx="2300432" cy="2784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792381" y="4799457"/>
            <a:ext cx="8520876" cy="5708642"/>
            <a:chOff x="-792381" y="4799457"/>
            <a:chExt cx="8520876" cy="57086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92381" y="4799457"/>
              <a:ext cx="8520876" cy="5708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7410" y="6151107"/>
            <a:ext cx="6171429" cy="4134607"/>
            <a:chOff x="-207410" y="6151107"/>
            <a:chExt cx="6171429" cy="41346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7410" y="6151107"/>
              <a:ext cx="6171429" cy="4134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60820" y="-278095"/>
            <a:ext cx="8520876" cy="5708642"/>
            <a:chOff x="10360820" y="-278095"/>
            <a:chExt cx="8520876" cy="57086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0360820" y="-278095"/>
              <a:ext cx="8520876" cy="5708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5297" y="-55711"/>
            <a:ext cx="6171429" cy="4134607"/>
            <a:chOff x="12125297" y="-55711"/>
            <a:chExt cx="6171429" cy="41346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125297" y="-55711"/>
              <a:ext cx="6171429" cy="41346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35057" y="643327"/>
            <a:ext cx="1520360" cy="348811"/>
            <a:chOff x="16135057" y="643327"/>
            <a:chExt cx="1520360" cy="348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5057" y="643327"/>
              <a:ext cx="1520360" cy="3488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1477900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684" y="9893639"/>
            <a:ext cx="18409065" cy="529218"/>
            <a:chOff x="-16684" y="9893639"/>
            <a:chExt cx="18409065" cy="5292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84" y="9893639"/>
              <a:ext cx="18409065" cy="5292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42023" y="5518514"/>
            <a:ext cx="7815869" cy="4843391"/>
            <a:chOff x="8342023" y="5518514"/>
            <a:chExt cx="7815869" cy="48433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023" y="5518514"/>
              <a:ext cx="7815869" cy="48433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4042" y="3285252"/>
            <a:ext cx="6527888" cy="37610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1477900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5191" y="3437143"/>
            <a:ext cx="6171429" cy="4116343"/>
            <a:chOff x="2085191" y="3437143"/>
            <a:chExt cx="6171429" cy="41163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5191" y="3437143"/>
              <a:ext cx="6171429" cy="41163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67741" y="3983057"/>
            <a:ext cx="1520984" cy="1011582"/>
            <a:chOff x="14567741" y="3983057"/>
            <a:chExt cx="1520984" cy="101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14567741" y="3983057"/>
              <a:ext cx="1520984" cy="101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47466" y="3742893"/>
            <a:ext cx="7996230" cy="35974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1487424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8224" y="3217945"/>
            <a:ext cx="3136190" cy="35592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6109" y="5240490"/>
            <a:ext cx="1457359" cy="4879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83071" y="3217945"/>
            <a:ext cx="3136190" cy="35592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50967" y="5240490"/>
            <a:ext cx="1497721" cy="4974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74094" y="2468813"/>
            <a:ext cx="3193074" cy="4879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5165" y="2468813"/>
            <a:ext cx="4782598" cy="4879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1446" y="3998359"/>
            <a:ext cx="1963131" cy="1170595"/>
            <a:chOff x="6421446" y="3998359"/>
            <a:chExt cx="1963131" cy="11705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0818" y="3463999"/>
              <a:ext cx="3926263" cy="234119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21446" y="3998359"/>
              <a:ext cx="1963131" cy="11705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79922" y="4129273"/>
            <a:ext cx="1170140" cy="4879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37011" y="3998359"/>
            <a:ext cx="1963131" cy="1170595"/>
            <a:chOff x="12637011" y="3998359"/>
            <a:chExt cx="1963131" cy="1170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06383" y="3463999"/>
              <a:ext cx="3926263" cy="234119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37011" y="3998359"/>
              <a:ext cx="1963131" cy="11705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95476" y="4129273"/>
            <a:ext cx="1196293" cy="4879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4287" y="9551820"/>
            <a:ext cx="16597472" cy="4514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42893" y="7629059"/>
            <a:ext cx="9733878" cy="8285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28700" y="7276595"/>
            <a:ext cx="911283" cy="746113"/>
            <a:chOff x="14228700" y="7276595"/>
            <a:chExt cx="911283" cy="7461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28700" y="7276595"/>
              <a:ext cx="911283" cy="7461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42728" y="7276595"/>
            <a:ext cx="911283" cy="746113"/>
            <a:chOff x="3142728" y="7276595"/>
            <a:chExt cx="911283" cy="7461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3142728" y="7276595"/>
              <a:ext cx="911283" cy="746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1487424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98419" y="7313060"/>
            <a:ext cx="1095995" cy="1684183"/>
            <a:chOff x="11598419" y="7313060"/>
            <a:chExt cx="1095995" cy="16841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8419" y="7313060"/>
              <a:ext cx="1095995" cy="16841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75993" y="6736912"/>
            <a:ext cx="1095995" cy="2260331"/>
            <a:chOff x="13075993" y="6736912"/>
            <a:chExt cx="1095995" cy="22603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75993" y="6736912"/>
              <a:ext cx="1095995" cy="2260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92828" y="5965714"/>
            <a:ext cx="1095995" cy="3031529"/>
            <a:chOff x="14592828" y="5965714"/>
            <a:chExt cx="1095995" cy="30315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92828" y="5965714"/>
              <a:ext cx="1095995" cy="30315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25373" y="3329218"/>
            <a:ext cx="4151384" cy="3624169"/>
            <a:chOff x="11325373" y="3329218"/>
            <a:chExt cx="4151384" cy="36241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600000">
              <a:off x="11325373" y="3329218"/>
              <a:ext cx="4151384" cy="36241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29358" y="4460352"/>
            <a:ext cx="1909352" cy="10437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13256" y="7962299"/>
            <a:ext cx="1337149" cy="3714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74426" y="7658991"/>
            <a:ext cx="1364997" cy="3714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91267" y="7294810"/>
            <a:ext cx="1337387" cy="3714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2516" y="4663256"/>
            <a:ext cx="4844786" cy="4136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3810" y="5194627"/>
            <a:ext cx="2075619" cy="2075619"/>
            <a:chOff x="8223810" y="5194627"/>
            <a:chExt cx="2075619" cy="2075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23810" y="5194627"/>
              <a:ext cx="2075619" cy="20756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8573" y="2597259"/>
            <a:ext cx="8283592" cy="8190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67307" y="2252413"/>
            <a:ext cx="911283" cy="746113"/>
            <a:chOff x="12667307" y="2252413"/>
            <a:chExt cx="911283" cy="7461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67307" y="2252413"/>
              <a:ext cx="911283" cy="746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65941" y="2244793"/>
            <a:ext cx="911283" cy="746113"/>
            <a:chOff x="4765941" y="2244793"/>
            <a:chExt cx="911283" cy="7461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4765941" y="2244793"/>
              <a:ext cx="911283" cy="74611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4287" y="9551810"/>
            <a:ext cx="16616359" cy="4514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57817" y="3445509"/>
            <a:ext cx="3309321" cy="3309321"/>
            <a:chOff x="11457817" y="3445509"/>
            <a:chExt cx="3309321" cy="33093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7817" y="3445509"/>
              <a:ext cx="3309321" cy="33093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58458" y="815876"/>
            <a:ext cx="1487424" cy="51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83377" y="6507578"/>
            <a:ext cx="1609006" cy="2472511"/>
            <a:chOff x="11283377" y="6507578"/>
            <a:chExt cx="1609006" cy="24725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83377" y="6507578"/>
              <a:ext cx="1609006" cy="24725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9856" y="4529570"/>
            <a:ext cx="1609006" cy="4450519"/>
            <a:chOff x="14469856" y="4529570"/>
            <a:chExt cx="1609006" cy="44505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9856" y="4529570"/>
              <a:ext cx="1609006" cy="44505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2553" y="5409406"/>
            <a:ext cx="4119039" cy="3595932"/>
            <a:chOff x="11632553" y="5409406"/>
            <a:chExt cx="4119039" cy="35959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600000">
              <a:off x="9651270" y="3689677"/>
              <a:ext cx="8238079" cy="71918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600000">
              <a:off x="11632553" y="5409406"/>
              <a:ext cx="4119039" cy="35959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47213" y="4215113"/>
            <a:ext cx="2889362" cy="16990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84807" y="5939277"/>
            <a:ext cx="2569615" cy="4952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27134" y="5297292"/>
            <a:ext cx="1974522" cy="5414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4104" y="4882829"/>
            <a:ext cx="6217148" cy="28036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3810" y="5194627"/>
            <a:ext cx="2075619" cy="2075619"/>
            <a:chOff x="8223810" y="5194627"/>
            <a:chExt cx="2075619" cy="2075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23810" y="5194627"/>
              <a:ext cx="2075619" cy="20756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8573" y="2597259"/>
            <a:ext cx="8205497" cy="8190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67307" y="2252413"/>
            <a:ext cx="911283" cy="746113"/>
            <a:chOff x="12667307" y="2252413"/>
            <a:chExt cx="911283" cy="7461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67307" y="2252413"/>
              <a:ext cx="911283" cy="746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65941" y="2244793"/>
            <a:ext cx="911283" cy="746113"/>
            <a:chOff x="4765941" y="2244793"/>
            <a:chExt cx="911283" cy="7461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4765941" y="2244793"/>
              <a:ext cx="911283" cy="74611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06668" y="9551810"/>
            <a:ext cx="6417682" cy="45395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11049" y="3936746"/>
            <a:ext cx="3065567" cy="4952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40620" y="6989418"/>
            <a:ext cx="1946369" cy="5414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1118662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1167" y="3076541"/>
            <a:ext cx="5852332" cy="7205474"/>
            <a:chOff x="7491167" y="3076541"/>
            <a:chExt cx="5852332" cy="72054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1167" y="3076541"/>
              <a:ext cx="5852332" cy="720547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4318" y="4367594"/>
            <a:ext cx="6956262" cy="19035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15131" y="2861268"/>
            <a:ext cx="9438903" cy="71626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60" y="453729"/>
            <a:ext cx="3640086" cy="1043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8458" y="815876"/>
            <a:ext cx="1118662" cy="51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5057" y="643327"/>
            <a:ext cx="1525895" cy="350081"/>
            <a:chOff x="16135057" y="643327"/>
            <a:chExt cx="1525895" cy="350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5057" y="643327"/>
              <a:ext cx="1525895" cy="350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1167" y="3076541"/>
            <a:ext cx="5852332" cy="7205474"/>
            <a:chOff x="7491167" y="3076541"/>
            <a:chExt cx="5852332" cy="72054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1167" y="3076541"/>
              <a:ext cx="5852332" cy="720547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4318" y="4367594"/>
            <a:ext cx="6956262" cy="19035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15131" y="2861268"/>
            <a:ext cx="9438903" cy="7162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524483"/>
            <a:ext cx="18285714" cy="5236749"/>
            <a:chOff x="0" y="2524483"/>
            <a:chExt cx="18285714" cy="52367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524483"/>
              <a:ext cx="18285714" cy="52367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82557" y="3983458"/>
            <a:ext cx="10008988" cy="22817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57536" y="4877947"/>
            <a:ext cx="2557492" cy="264910"/>
            <a:chOff x="5857536" y="4877947"/>
            <a:chExt cx="2557492" cy="2649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57536" y="4877947"/>
              <a:ext cx="2557492" cy="264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28950" y="5909962"/>
            <a:ext cx="2557492" cy="264910"/>
            <a:chOff x="5128950" y="5909962"/>
            <a:chExt cx="2557492" cy="2649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8950" y="5909962"/>
              <a:ext cx="2557492" cy="264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2023-04-21T09:15:05Z</dcterms:created>
  <dcterms:modified xsi:type="dcterms:W3CDTF">2023-04-21T00:20:10Z</dcterms:modified>
</cp:coreProperties>
</file>